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9" r:id="rId7"/>
    <p:sldId id="260" r:id="rId8"/>
    <p:sldId id="261" r:id="rId9"/>
    <p:sldId id="258" r:id="rId10"/>
    <p:sldId id="262" r:id="rId11"/>
    <p:sldId id="274" r:id="rId12"/>
    <p:sldId id="275" r:id="rId13"/>
    <p:sldId id="276" r:id="rId14"/>
    <p:sldId id="277" r:id="rId15"/>
    <p:sldId id="278" r:id="rId16"/>
    <p:sldId id="265" r:id="rId17"/>
    <p:sldId id="266" r:id="rId18"/>
    <p:sldId id="279" r:id="rId19"/>
    <p:sldId id="264" r:id="rId20"/>
    <p:sldId id="268" r:id="rId21"/>
    <p:sldId id="269" r:id="rId22"/>
    <p:sldId id="280" r:id="rId23"/>
    <p:sldId id="270" r:id="rId24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6F229-7B4B-45EF-9BA7-FE3C8C8462EF}" v="61" dt="2026-01-15T06:51:32.6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80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7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F48E3-84EE-A023-926A-70DC9620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8610600"/>
            <a:ext cx="5867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DE5C3-2628-06DC-E2D7-488E6B5C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0" y="9305863"/>
            <a:ext cx="5384800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3DF11-14CA-8543-B7B8-F39BA3A2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F961A-1F35-730E-90CB-D3A20DF7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229E5-F34D-1110-D433-71B36BDA6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79F1B-B585-97DF-BF0C-B80F2E957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03379"/>
            <a:ext cx="218122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EF244-2B4C-96FB-946A-44B9BC71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638" y="0"/>
            <a:ext cx="17560837" cy="975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D0FB9-EA9F-FA7C-959E-572E0CBD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173874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6ED28-44C7-07C1-FB91-D6AA8EB4C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72" y="228600"/>
            <a:ext cx="156464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92B99-7019-F22F-005D-9968705E0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400" y="173182"/>
            <a:ext cx="895350" cy="923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A8130A-8D6B-E479-1371-D4E27F459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8550" y="1097107"/>
            <a:ext cx="838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81D232F-7068-302C-8601-F8D438D3B1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67221-E3D3-9F0B-4DE0-AF9099BF4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0" y="9506528"/>
            <a:ext cx="1498600" cy="2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CD59EDA-1575-C1F8-8FE6-EE1F1AA1D4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89D6F-7BF9-C4B9-80A6-4A09D92F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0" y="9506528"/>
            <a:ext cx="1498600" cy="2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9E6E942E-D7E2-9952-E772-D363C04287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6EC49-67AC-BCAC-A5BA-461627E4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0" y="9492673"/>
            <a:ext cx="1498600" cy="2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D6EBC6A-0E10-CB39-994B-916D278C41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9B61A-282A-BB6B-31D1-38A3B7FB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0" y="9506528"/>
            <a:ext cx="1498600" cy="2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96E40-AC06-0317-A079-ABE5F5A9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725A69B-43BB-4259-7B87-9A9FCF3C22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47244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E107F-C616-F3DC-33E0-86FCE50B2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981200"/>
            <a:ext cx="15392400" cy="6916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5E375-CB50-94C8-0D30-4C8222A33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2723-5728-32E4-E672-9849ED84F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1" y="8898064"/>
            <a:ext cx="2565400" cy="78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CD31D-22AA-D7F0-1983-98DB49E59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5" y="9144000"/>
            <a:ext cx="699655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E2173-47A4-AC11-89D7-69F491F99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9144000"/>
            <a:ext cx="609599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5F295-6527-E220-B097-FAC696F3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EF97D4-28B9-89B6-03A6-8ED63A054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56D0F-06C7-0EE5-1B2D-6818955C4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52136-1130-FC1F-4571-AE327610F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" y="9144000"/>
            <a:ext cx="609599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8AF2D-57AE-03F9-41AC-908BAAB76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44" y="9119018"/>
            <a:ext cx="609599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C0B479A-A4A8-415F-41CE-C4B4D2B2E6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98018B-6CBC-5775-735F-B903A9B0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400" y="9182100"/>
            <a:ext cx="157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8DFEB-728D-62E8-C2AA-576C7A3C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D7641-CFB2-DAC2-39C7-21AC93C1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8F779-B88C-1407-F8A5-7C482C7AB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07BD1-60B4-A0B5-B82D-72B3B0B1B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5" y="9144000"/>
            <a:ext cx="609599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5C5BE-ABC7-B4DD-4836-258407A2C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49" y="9144000"/>
            <a:ext cx="827851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92D478-DE52-FDE8-C327-BB4A8E59A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EF70733-4498-270C-31C7-8AF57FD33B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7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247ADD-59CD-CBD7-C9A0-7FECFD89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771"/>
            <a:ext cx="17475199" cy="9753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E46525-842E-BC12-B6D1-8CAF5FFB0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40960"/>
              </p:ext>
            </p:extLst>
          </p:nvPr>
        </p:nvGraphicFramePr>
        <p:xfrm>
          <a:off x="1955800" y="3352800"/>
          <a:ext cx="13944600" cy="53461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1250515845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816305644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680932482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50118437"/>
                    </a:ext>
                  </a:extLst>
                </a:gridCol>
              </a:tblGrid>
              <a:tr h="738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Batch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Roll. No.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SRN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Name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907965"/>
                  </a:ext>
                </a:extLst>
              </a:tr>
              <a:tr h="1151923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A1</a:t>
                      </a:r>
                      <a:endParaRPr lang="en-IN" sz="2800" kern="1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109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01FE23BCI043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Hrishikesh Patil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080289"/>
                  </a:ext>
                </a:extLst>
              </a:tr>
              <a:tr h="11519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124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01FE24BCI028</a:t>
                      </a:r>
                      <a:endParaRPr lang="en-IN" sz="2800" kern="1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Vedant Khot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546508"/>
                  </a:ext>
                </a:extLst>
              </a:tr>
              <a:tr h="11519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125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01FE24BCI029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Nupur Bagave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410409"/>
                  </a:ext>
                </a:extLst>
              </a:tr>
              <a:tr h="11519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132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01FE24BCI062</a:t>
                      </a:r>
                      <a:endParaRPr lang="en-IN" sz="2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9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Parth Karpe</a:t>
                      </a:r>
                      <a:endParaRPr lang="en-IN" sz="2800" kern="1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2995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EB04092-1547-62C6-341C-09632091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351969"/>
            <a:ext cx="144018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EMBEDDED SYSTEMS &amp;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IOT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CODE: 25ECAC206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PROJECT : AOTTS – ALWAYS ON TARGET TRACKING SYSTEM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Semester: 3                                                                              Section: A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BD784-00D5-DC1D-3EAD-CF3E173B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B3A12-F514-6A98-4805-90EDBBEBD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B31DC-F30A-55B2-3970-ACFB50FD2A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CF7B52-16BE-4800-B9E4-4E6BEEFF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65390-C4AE-889F-A42C-0D7A5A285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835B1-1203-7AB8-C3A3-16B6B6726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80" y="8920184"/>
            <a:ext cx="1575719" cy="766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E24FE-B9B2-5F4B-4C8C-3D250401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628A47-FFF3-645A-7A81-F929706F5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19DA5-76C4-63EB-0B59-499143562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5A1C5-CF0B-B5BD-8660-6CA03F99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7" y="8920184"/>
            <a:ext cx="1798699" cy="766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20088C-7848-7E4F-4BC9-1BC6E6DC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2" y="-7257"/>
            <a:ext cx="17475199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3CE97-7237-9C99-F5D2-0FAE4C1D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22E94-6C6A-762E-FEA8-D2560E106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4FF66-C973-754E-0080-356FA94B4266}"/>
              </a:ext>
            </a:extLst>
          </p:cNvPr>
          <p:cNvSpPr txBox="1"/>
          <p:nvPr/>
        </p:nvSpPr>
        <p:spPr>
          <a:xfrm>
            <a:off x="1270000" y="1600200"/>
            <a:ext cx="147828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 -</a:t>
            </a:r>
          </a:p>
          <a:p>
            <a:pPr marL="342900" indent="-342900" algn="ctr">
              <a:buFontTx/>
              <a:buChar char="-"/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Based Computer Vision For Virtual   Fencing Security System.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Real-Time Target Tracking and Identification System using Raspberry Pi and OpenCV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IoT-Based Intelligent Surveillance System with Real-Time Alerting and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Low-Latency Video Streaming and Data Communication for Robotics via WebRTC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Fencing and Vision-Based Safety Corridors for Human-Robot Collaboration</a:t>
            </a:r>
          </a:p>
          <a:p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82FA4-7FBA-12E9-2B37-510CF9C4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0" y="609600"/>
            <a:ext cx="895475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3DBA3-AFE6-DAFD-E042-35C4D5D8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199" y="2971800"/>
            <a:ext cx="4015705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A8B4BE-8F60-6DB3-6C3B-E4CFB102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4DB71B0-856D-B273-D8AF-EAC11E8A55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7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9FF1E7-C30E-F3AE-0457-3AA8048E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42" y="-7257"/>
            <a:ext cx="17475199" cy="9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E1793-2682-11AD-E8F1-7D51BB357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D509E-F322-B33D-AAEB-133C23623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03E75-6E7B-07E1-997B-D2332ABAB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57" y="1053115"/>
            <a:ext cx="7389260" cy="3872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188C0-93DC-8266-1CF1-1BC477B0D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95" y="5281506"/>
            <a:ext cx="7047349" cy="3980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14BCA-931E-71EB-B441-1D37A13CD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57" y="5295361"/>
            <a:ext cx="7345717" cy="4006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3B5589-8BCC-E865-AF47-ECE776C87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95" y="1095339"/>
            <a:ext cx="7047349" cy="38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9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3440E3-886F-53DE-A19B-1084E54F9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B3D9054-6E95-4992-4EA8-3BB02844D8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57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C1A86-98A9-D499-B7EA-24229681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" y="58057"/>
            <a:ext cx="8087481" cy="4513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F920A-72D3-DB74-5B7A-DE8AC18B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D31B37-1BEE-F228-8548-2FABF7DF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624" y="58057"/>
            <a:ext cx="9547376" cy="4513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E36EB-D5D2-559A-0AEF-27DB0C59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12" y="4163291"/>
            <a:ext cx="9689280" cy="5648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C25CD-7E63-70B4-8ECD-6D587CE8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2948" y="149843"/>
            <a:ext cx="895475" cy="92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416DD-C81E-7D67-B235-23EC1D40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" y="4163291"/>
            <a:ext cx="8805405" cy="5133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F125A4-667D-6279-CD4C-C577B50A4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97" y="1539723"/>
            <a:ext cx="15780188" cy="77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057BB4-6960-1D33-899D-53C8C478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67213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ED56B-278C-BC59-138C-3981E57A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5FFAC-D4F9-B30F-3454-F5C489D0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537" y="8763000"/>
            <a:ext cx="2350663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851CE-58FE-0FC2-18BB-7F823BFD0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8" y="8967815"/>
            <a:ext cx="2350663" cy="719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DA126-2016-A502-34DA-6329D07E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DD179-1EC1-981F-15BF-E07645D19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C7DEF0-580A-C6E5-419E-C03B480EF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537" y="8829546"/>
            <a:ext cx="2350663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B2016-670F-4412-AF91-E7EAD2420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0" y="8771489"/>
            <a:ext cx="2350663" cy="924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D944F-A786-020A-6601-0AA6C8659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37" y="8050849"/>
            <a:ext cx="2056662" cy="1708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B734D-DC90-3120-FFA0-89003091D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8367287"/>
            <a:ext cx="9525000" cy="10505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6A432-05FF-5F9F-212B-A53F53BD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BCF18-B9B8-DC73-807B-240782A7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2C2B6-ADE6-70D4-6978-F1C455778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214AE-2F12-A8A9-49F1-4487E4188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19" y="8710604"/>
            <a:ext cx="2181529" cy="9764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08DF5-92CE-0EC8-A087-110ADE1A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58" t="12796" r="1931" b="-298"/>
          <a:stretch>
            <a:fillRect/>
          </a:stretch>
        </p:blipFill>
        <p:spPr>
          <a:xfrm>
            <a:off x="0" y="0"/>
            <a:ext cx="1798699" cy="106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849ED-8E13-5C0C-EC06-19D38FAE6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31DAC-E08F-824A-AAE8-044282A18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1" y="8763000"/>
            <a:ext cx="25654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F1E48-5551-2DCD-80F0-20405AB12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9067800"/>
            <a:ext cx="2181529" cy="6192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FA8F2-3087-C1F6-EE96-7FE8449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67213" cy="121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35A4-F0D0-327B-C9A3-D0AFF012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182" y="58057"/>
            <a:ext cx="895475" cy="92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A10B2-12E6-F25A-A46C-FE426A800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1" y="8763000"/>
            <a:ext cx="2489200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4C83B-352A-1EC9-66F8-CB65E6397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537" y="8763000"/>
            <a:ext cx="2350663" cy="924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7A05F-4A50-D82E-4A46-8D3AA4CCD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505789"/>
            <a:ext cx="2489200" cy="1247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103</Words>
  <Application>Microsoft Office PowerPoint</Application>
  <PresentationFormat>Custom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Parth Karpe</dc:creator>
  <cp:lastModifiedBy>Parth Karpe</cp:lastModifiedBy>
  <cp:revision>5</cp:revision>
  <dcterms:created xsi:type="dcterms:W3CDTF">2026-01-15T06:29:30Z</dcterms:created>
  <dcterms:modified xsi:type="dcterms:W3CDTF">2026-01-15T18:02:13Z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2026-01-15T00:00:00Z</vt:filetime>
  </property>
  <property fmtid="{D5CDD505-2E9C-101B-9397-08002B2CF9AE}" pid="3" name="LastSaved">
    <vt:filetime>2026-01-15T00:00:00Z</vt:filetime>
  </property>
  <property fmtid="{D5CDD505-2E9C-101B-9397-08002B2CF9AE}" pid="4" name="Producer">
    <vt:lpwstr>3-Heights(TM) PDF Security Shell 4.8.25.2 (http://www.pdf-tools.com)</vt:lpwstr>
  </property>
</Properties>
</file>